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83" r:id="rId14"/>
    <p:sldId id="268" r:id="rId15"/>
    <p:sldId id="282" r:id="rId16"/>
    <p:sldId id="271" r:id="rId17"/>
    <p:sldId id="284" r:id="rId18"/>
    <p:sldId id="274" r:id="rId19"/>
    <p:sldId id="269" r:id="rId20"/>
    <p:sldId id="270" r:id="rId21"/>
    <p:sldId id="272" r:id="rId22"/>
    <p:sldId id="273" r:id="rId23"/>
    <p:sldId id="275" r:id="rId24"/>
    <p:sldId id="277" r:id="rId25"/>
    <p:sldId id="276" r:id="rId26"/>
    <p:sldId id="278" r:id="rId27"/>
    <p:sldId id="279" r:id="rId28"/>
    <p:sldId id="280" r:id="rId29"/>
    <p:sldId id="281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0E4B8-D59F-44FD-BD86-6A743E1C7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21A3BB-D7AF-4FE2-A50B-E6D11D21D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76162-1E8A-4329-955A-426786BA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8743A-2033-4958-9BE9-658D3251F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096E3A-2AA1-49A7-BEEC-28AB6678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0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2F18D-0628-4880-AB3A-CAE207E3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8833C-1868-43C8-93CA-19B5BB722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B85C9-F8E1-48D1-894F-6B9EA572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7AAD7-BDB5-4C48-AA12-96470BD0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6EA7C-E272-45C8-A44D-E204D3F6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2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4267BF-A1E1-4779-BBD1-C9524A02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72700E-3E2D-4BA2-A850-B8D4A1895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571CDC-83D6-4C4D-BC85-E252EB13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C4763-D704-4CF9-A47C-A21FC8B2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52845-6CE0-458C-AEC7-977184FD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3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C27F3-46CD-4A37-8C55-6E2FC3C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4900B-F2E9-4957-84D2-44C92DA0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2C330-DA89-4E1C-A976-790EFF7F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74A8B-C815-4B81-BBCD-951B1B03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FF7726-1258-484C-8A7C-E8684910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8820F-E555-4C0C-A3E2-3CFBE6C9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5C8C8D-E100-496A-B056-8E17A07BB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014E39-77CE-45FF-97BF-16AA2964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030C6-61EA-4D96-A262-148CE10F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02FC1-7F16-4796-AE2D-499FAB70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0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0310-D7D7-4DDA-8733-2228610D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AD289-5583-4530-B620-0F6B75CB8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F76F5-361F-4E44-B69F-BC3C61AA4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3831E9-ECF8-497B-9FCE-0642BC57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F5D80-F0AC-4085-8584-AB4D9B79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90A53-8FD0-4F90-A9D4-2BF76A2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888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22944-9A43-40E5-811F-08570B7B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E7D6DF-8332-4B5F-A7C0-A81C31CC9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F63036-12AB-44E3-BB04-38D32F5E3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71B057-536D-4559-B2E5-2D2D02608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A2ABB3-FE7C-4DB2-AC6A-757F0E648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D795E1-7E69-43B4-846B-CAD6C3D8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41A8F3-77C0-41DC-88BA-D7FA0B13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AC191D-6EB6-4682-BADD-F6D24C4A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1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B5144-7FE4-44B6-96EA-AF18DFA9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2E56C6-5C01-461F-AFC8-66547FFB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E6C422-2958-46FF-B897-BC7FC1BC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740DBC-AFBD-455B-9396-EE2E5B6A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2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6D3F65-6EDE-47F0-9979-D4828579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CA9AA7-411A-47C9-8125-485B9DE7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0798D-F82C-48AE-9552-D5A95930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6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22CF6-44FD-4C55-83FF-4C9C55E2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9FA0E-9B38-4B1C-94BD-975C1E52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4233CC-295A-41B3-9BC3-F85F0DE7D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51F3A-24CC-48E4-A06B-3C8274A2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7451A-685C-4022-84D7-61440A3A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B73D76-4B5D-4F1E-AFFF-E1C9849F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2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08DB3-1F14-4533-B4E5-B94E6180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38BC3F-C313-4649-9D18-003A2E62D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D31857-AE0B-4C44-8DC7-1070E459E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1C8213-EE5B-4DA2-BA48-595F7DBF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ACFB13-44F3-4D90-9771-23929E29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8B227F-BE53-4ED4-91D0-0F766070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5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1F56C5-8D94-455C-81C1-0FDE3BCD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BEDB48-AEBA-48CF-92EF-ADB5A397C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F05B5C-70FE-4DAA-A35C-BDECAC18A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2A855-F124-4CE6-A7FA-9BA903CFEF15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65F6F-E539-4316-BC86-70E7D14B7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3E333-1E35-4402-B754-00FF318A9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9609E-2238-49F3-869B-C936F283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9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2C3-7CDF-43FD-B8C1-C1E887AC5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커비</a:t>
            </a:r>
            <a:r>
              <a:rPr lang="ko-KR" altLang="en-US" dirty="0"/>
              <a:t> 모작 그림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607C24-CDE0-4703-8E45-576509FD0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김유민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42D7FF-96CA-452B-8A48-9D4B9E6F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52" y="2237173"/>
            <a:ext cx="2650049" cy="25341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447EE8-53BA-4A17-81EC-D24C0BBA2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2327284"/>
            <a:ext cx="2552383" cy="24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9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07D04-3C4F-49E7-9C69-9FB8F2CF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D11C4A-7309-49D1-92C7-AD5D8A859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15" y="1690688"/>
            <a:ext cx="5286069" cy="4351338"/>
          </a:xfrm>
        </p:spPr>
      </p:pic>
    </p:spTree>
    <p:extLst>
      <p:ext uri="{BB962C8B-B14F-4D97-AF65-F5344CB8AC3E}">
        <p14:creationId xmlns:p14="http://schemas.microsoft.com/office/powerpoint/2010/main" val="70452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4450E-2540-4701-BAD9-C16D8D2B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DDD Collision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E33EBC-0C67-4657-B2A4-CBFC12173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28" b="56149"/>
          <a:stretch/>
        </p:blipFill>
        <p:spPr>
          <a:xfrm>
            <a:off x="565060" y="2341136"/>
            <a:ext cx="10045866" cy="3145263"/>
          </a:xfrm>
        </p:spPr>
      </p:pic>
    </p:spTree>
    <p:extLst>
      <p:ext uri="{BB962C8B-B14F-4D97-AF65-F5344CB8AC3E}">
        <p14:creationId xmlns:p14="http://schemas.microsoft.com/office/powerpoint/2010/main" val="173308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ABF48-4E77-4EA4-A016-A3C5AADC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Frame Limit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433D46-9F70-4FA3-8C30-AC13F2DEE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8" y="1825625"/>
            <a:ext cx="10380083" cy="4351338"/>
          </a:xfrm>
        </p:spPr>
      </p:pic>
    </p:spTree>
    <p:extLst>
      <p:ext uri="{BB962C8B-B14F-4D97-AF65-F5344CB8AC3E}">
        <p14:creationId xmlns:p14="http://schemas.microsoft.com/office/powerpoint/2010/main" val="2787593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4D96C7-C1D1-465D-AEA2-606203C3D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43" y="297805"/>
            <a:ext cx="7741861" cy="610954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28B447-FEE4-44D0-A2C9-DBA608AA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일차방정식</a:t>
            </a:r>
          </a:p>
        </p:txBody>
      </p:sp>
    </p:spTree>
    <p:extLst>
      <p:ext uri="{BB962C8B-B14F-4D97-AF65-F5344CB8AC3E}">
        <p14:creationId xmlns:p14="http://schemas.microsoft.com/office/powerpoint/2010/main" val="397881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DC73A-5A2C-48B2-B781-7286CB48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LineToRect</a:t>
            </a:r>
            <a:r>
              <a:rPr lang="en-US" altLang="ko-KR" dirty="0"/>
              <a:t> Collision 1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0348A7D-D312-4685-BE35-AC7BA4C7B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2" y="1825625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282788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E4E7F-CDDF-4964-8287-195489EA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LineToRect</a:t>
            </a:r>
            <a:r>
              <a:rPr lang="en-US" altLang="ko-KR" dirty="0"/>
              <a:t> Collision2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453DFA-7B53-459B-82D3-10CCA47C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92" y="1690688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376066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76F0-8E57-489F-8FAB-E3E6805E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LineToRect</a:t>
            </a:r>
            <a:r>
              <a:rPr lang="en-US" altLang="ko-KR" dirty="0"/>
              <a:t> Collision 3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D08769-F872-4326-B1B0-B3FC1240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2" y="1825625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2000635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C04AB-61C1-4323-80CD-45EBE694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LineToRect</a:t>
            </a:r>
            <a:r>
              <a:rPr lang="en-US" altLang="ko-KR" dirty="0"/>
              <a:t> Collision 4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F4CD1B-8A12-4D9B-A115-D32639AB1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2" y="1825625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3053335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8B233-F19D-4B5A-9EE3-B73D03BF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LineToRect</a:t>
            </a:r>
            <a:r>
              <a:rPr lang="en-US" altLang="ko-KR" dirty="0"/>
              <a:t> Exception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D0F65E-9D9D-47F5-9BDB-B795292B9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2" y="1890077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26853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68785-FA0B-4D50-B5BE-4C11B33BB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 중심에 대한 </a:t>
            </a:r>
            <a:r>
              <a:rPr lang="en-US" altLang="ko-KR" dirty="0"/>
              <a:t>Y</a:t>
            </a:r>
            <a:r>
              <a:rPr lang="ko-KR" altLang="en-US" dirty="0"/>
              <a:t>축 대칭변환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2352BF-9BFD-4AC7-AB4C-60C2756DC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18718" r="62036" b="22903"/>
          <a:stretch/>
        </p:blipFill>
        <p:spPr>
          <a:xfrm>
            <a:off x="590945" y="1921565"/>
            <a:ext cx="10116811" cy="4936435"/>
          </a:xfrm>
        </p:spPr>
      </p:pic>
    </p:spTree>
    <p:extLst>
      <p:ext uri="{BB962C8B-B14F-4D97-AF65-F5344CB8AC3E}">
        <p14:creationId xmlns:p14="http://schemas.microsoft.com/office/powerpoint/2010/main" val="166437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E20405-62E7-423A-BAFF-5363E741EDF4}"/>
              </a:ext>
            </a:extLst>
          </p:cNvPr>
          <p:cNvSpPr/>
          <p:nvPr/>
        </p:nvSpPr>
        <p:spPr>
          <a:xfrm>
            <a:off x="599609" y="194874"/>
            <a:ext cx="1274162" cy="6145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C7FB44-986E-4A31-A524-BF0229E01CC2}"/>
              </a:ext>
            </a:extLst>
          </p:cNvPr>
          <p:cNvSpPr/>
          <p:nvPr/>
        </p:nvSpPr>
        <p:spPr>
          <a:xfrm>
            <a:off x="599609" y="1421568"/>
            <a:ext cx="1933729" cy="6145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Character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82E01-14D3-45EF-940C-F43A0135C49B}"/>
              </a:ext>
            </a:extLst>
          </p:cNvPr>
          <p:cNvSpPr txBox="1"/>
          <p:nvPr/>
        </p:nvSpPr>
        <p:spPr>
          <a:xfrm>
            <a:off x="3072983" y="1498033"/>
            <a:ext cx="6449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InputComponent</a:t>
            </a:r>
            <a:r>
              <a:rPr lang="ko-KR" altLang="en-US" sz="2400" dirty="0"/>
              <a:t>를 가지고 있어야 하는 객체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D67C6C-232E-44BE-9208-85729A8223C5}"/>
              </a:ext>
            </a:extLst>
          </p:cNvPr>
          <p:cNvSpPr/>
          <p:nvPr/>
        </p:nvSpPr>
        <p:spPr>
          <a:xfrm>
            <a:off x="599609" y="2645764"/>
            <a:ext cx="1933729" cy="6145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Player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2FFA54-0C3C-4E07-9B93-B58146AF0A60}"/>
              </a:ext>
            </a:extLst>
          </p:cNvPr>
          <p:cNvSpPr/>
          <p:nvPr/>
        </p:nvSpPr>
        <p:spPr>
          <a:xfrm>
            <a:off x="3422756" y="2645764"/>
            <a:ext cx="1933729" cy="6145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Monster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F53E-F23F-4459-AE1C-578A675F64ED}"/>
              </a:ext>
            </a:extLst>
          </p:cNvPr>
          <p:cNvSpPr txBox="1"/>
          <p:nvPr/>
        </p:nvSpPr>
        <p:spPr>
          <a:xfrm>
            <a:off x="3264556" y="3790307"/>
            <a:ext cx="89274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Monster</a:t>
            </a:r>
            <a:r>
              <a:rPr lang="ko-KR" altLang="en-US" sz="2400" dirty="0"/>
              <a:t>클래스는 모든 몬스터의 기본이 되는 클래스이다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헬퍼</a:t>
            </a:r>
            <a:r>
              <a:rPr lang="ko-KR" altLang="en-US" sz="2400" dirty="0"/>
              <a:t> 시스템을 등록하여</a:t>
            </a:r>
            <a:r>
              <a:rPr lang="en-US" altLang="ko-KR" sz="2400" dirty="0"/>
              <a:t>, </a:t>
            </a:r>
            <a:r>
              <a:rPr lang="ko-KR" altLang="en-US" sz="2400" dirty="0"/>
              <a:t>각 몬스터가 </a:t>
            </a:r>
            <a:r>
              <a:rPr lang="ko-KR" altLang="en-US" sz="2400" dirty="0" err="1"/>
              <a:t>헬퍼가</a:t>
            </a:r>
            <a:r>
              <a:rPr lang="ko-KR" altLang="en-US" sz="2400" dirty="0"/>
              <a:t> 될 수 있도록 구현</a:t>
            </a:r>
            <a:endParaRPr lang="en-US" altLang="ko-KR" sz="2400" dirty="0"/>
          </a:p>
          <a:p>
            <a:r>
              <a:rPr lang="ko-KR" altLang="en-US" sz="2400" dirty="0"/>
              <a:t>만약 몬스터 마다 세분화가 되어야 하는 부분이 존재한다면</a:t>
            </a:r>
            <a:endParaRPr lang="en-US" altLang="ko-KR" sz="2400" dirty="0"/>
          </a:p>
          <a:p>
            <a:r>
              <a:rPr lang="ko-KR" altLang="en-US" sz="2400" dirty="0"/>
              <a:t>기존의 상속 구조를 활용하여 가상함수를 사용한다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1A688-835F-417F-9539-D157550AD482}"/>
              </a:ext>
            </a:extLst>
          </p:cNvPr>
          <p:cNvSpPr txBox="1"/>
          <p:nvPr/>
        </p:nvSpPr>
        <p:spPr>
          <a:xfrm>
            <a:off x="599609" y="3869960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주인공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커비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515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06D68-FC01-49C8-AD77-3106A457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 Counter Error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3E9E2F-FEE4-45A9-B91A-F96023CD7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5" y="1825625"/>
            <a:ext cx="9738709" cy="4351338"/>
          </a:xfrm>
        </p:spPr>
      </p:pic>
    </p:spTree>
    <p:extLst>
      <p:ext uri="{BB962C8B-B14F-4D97-AF65-F5344CB8AC3E}">
        <p14:creationId xmlns:p14="http://schemas.microsoft.com/office/powerpoint/2010/main" val="292091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8A8A7-69FB-4247-B5E2-F2B3CE98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Monster Loop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8D3060-498A-452B-A820-AAA59F4A5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7" t="-7157" r="53528" b="36998"/>
          <a:stretch/>
        </p:blipFill>
        <p:spPr>
          <a:xfrm>
            <a:off x="535397" y="1925939"/>
            <a:ext cx="10513602" cy="4024288"/>
          </a:xfrm>
        </p:spPr>
      </p:pic>
    </p:spTree>
    <p:extLst>
      <p:ext uri="{BB962C8B-B14F-4D97-AF65-F5344CB8AC3E}">
        <p14:creationId xmlns:p14="http://schemas.microsoft.com/office/powerpoint/2010/main" val="831859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DD8DA-D291-457E-A99B-20E5C73F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 Change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B31E72-706D-4D37-870F-66700E31F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8" y="1825625"/>
            <a:ext cx="10380083" cy="4351338"/>
          </a:xfrm>
        </p:spPr>
      </p:pic>
    </p:spTree>
    <p:extLst>
      <p:ext uri="{BB962C8B-B14F-4D97-AF65-F5344CB8AC3E}">
        <p14:creationId xmlns:p14="http://schemas.microsoft.com/office/powerpoint/2010/main" val="237379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B70133-C234-4B21-924B-B8875ED6A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3"/>
          <a:stretch/>
        </p:blipFill>
        <p:spPr>
          <a:xfrm>
            <a:off x="3844287" y="157284"/>
            <a:ext cx="8347713" cy="654343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759CD5-2A2B-495A-8293-24CF9885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Sway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75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CA69E-F599-4AC5-9023-47DF39AB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Kirby Attack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AB8C0C-42E3-4A4A-BBE0-FF89D019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8" b="55797"/>
          <a:stretch/>
        </p:blipFill>
        <p:spPr>
          <a:xfrm>
            <a:off x="2015486" y="2054225"/>
            <a:ext cx="7814313" cy="4274021"/>
          </a:xfrm>
        </p:spPr>
      </p:pic>
    </p:spTree>
    <p:extLst>
      <p:ext uri="{BB962C8B-B14F-4D97-AF65-F5344CB8AC3E}">
        <p14:creationId xmlns:p14="http://schemas.microsoft.com/office/powerpoint/2010/main" val="184652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F901C-78C9-4C1C-98F7-A5FA77DE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Kirby Attack(Suck, Exception)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B1254D-083A-4726-A17A-B10FCA10F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9" b="22905"/>
          <a:stretch/>
        </p:blipFill>
        <p:spPr>
          <a:xfrm>
            <a:off x="1120140" y="1965009"/>
            <a:ext cx="9494520" cy="4260556"/>
          </a:xfrm>
        </p:spPr>
      </p:pic>
    </p:spTree>
    <p:extLst>
      <p:ext uri="{BB962C8B-B14F-4D97-AF65-F5344CB8AC3E}">
        <p14:creationId xmlns:p14="http://schemas.microsoft.com/office/powerpoint/2010/main" val="200099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B5949-55C1-4444-88C2-D6D2D638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Spawner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6B5615-EB01-4D7D-BE9D-7FE97837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09" y="1690688"/>
            <a:ext cx="9510781" cy="4351338"/>
          </a:xfrm>
        </p:spPr>
      </p:pic>
    </p:spTree>
    <p:extLst>
      <p:ext uri="{BB962C8B-B14F-4D97-AF65-F5344CB8AC3E}">
        <p14:creationId xmlns:p14="http://schemas.microsoft.com/office/powerpoint/2010/main" val="2335238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B0038-3614-437F-9977-A0B032C1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Error (Ref)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F5790D-D2B7-485A-A9F8-D6B438D90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2" y="1825625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76366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72EBDF0-37DA-41EC-91B7-6871CAE1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703314" y="1027906"/>
            <a:ext cx="5997451" cy="548786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334B3E-22DA-4EF9-8FD2-40AF375F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Alpha Blending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282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D5423-B297-41D1-B84C-5309AA94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Tool Drag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EB85C0-7DD3-4720-8E30-E8350501C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96" b="25852"/>
          <a:stretch/>
        </p:blipFill>
        <p:spPr>
          <a:xfrm>
            <a:off x="1380672" y="1825625"/>
            <a:ext cx="8632008" cy="4880996"/>
          </a:xfrm>
        </p:spPr>
      </p:pic>
    </p:spTree>
    <p:extLst>
      <p:ext uri="{BB962C8B-B14F-4D97-AF65-F5344CB8AC3E}">
        <p14:creationId xmlns:p14="http://schemas.microsoft.com/office/powerpoint/2010/main" val="399857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DC997C6-0F9A-4AFA-B367-03C7A2B7E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010"/>
            <a:ext cx="12192000" cy="42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9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C781F-1F53-4D0C-A2E2-95B163D4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Jump Star / Move Star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F66B98A3-CD8C-4D6B-9A76-76012E939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92" b="34200"/>
          <a:stretch/>
        </p:blipFill>
        <p:spPr>
          <a:xfrm>
            <a:off x="776056" y="1967294"/>
            <a:ext cx="9388875" cy="4244138"/>
          </a:xfrm>
        </p:spPr>
      </p:pic>
    </p:spTree>
    <p:extLst>
      <p:ext uri="{BB962C8B-B14F-4D97-AF65-F5344CB8AC3E}">
        <p14:creationId xmlns:p14="http://schemas.microsoft.com/office/powerpoint/2010/main" val="4275141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F44F5-6F0E-4E9C-9C6D-47BE35DE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Jump Star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3FAB88E-90FE-4E21-A435-00F3B5916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69019" y="1894476"/>
            <a:ext cx="7968449" cy="4489836"/>
          </a:xfrm>
        </p:spPr>
      </p:pic>
    </p:spTree>
    <p:extLst>
      <p:ext uri="{BB962C8B-B14F-4D97-AF65-F5344CB8AC3E}">
        <p14:creationId xmlns:p14="http://schemas.microsoft.com/office/powerpoint/2010/main" val="787878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24424BC-5FF0-40BD-A63E-15FBC11DD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16" b="44520"/>
          <a:stretch/>
        </p:blipFill>
        <p:spPr>
          <a:xfrm>
            <a:off x="5403540" y="1504256"/>
            <a:ext cx="6218408" cy="24995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C814E9-8B8E-42FD-839F-9930F3000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Overlap Collision / Offset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4B6B38-983C-48FF-9251-2FAEA5858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39" b="69537"/>
          <a:stretch/>
        </p:blipFill>
        <p:spPr>
          <a:xfrm>
            <a:off x="146506" y="3515557"/>
            <a:ext cx="7239530" cy="2836485"/>
          </a:xfrm>
        </p:spPr>
      </p:pic>
    </p:spTree>
    <p:extLst>
      <p:ext uri="{BB962C8B-B14F-4D97-AF65-F5344CB8AC3E}">
        <p14:creationId xmlns:p14="http://schemas.microsoft.com/office/powerpoint/2010/main" val="1404981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7849E-E672-421A-A1FF-76EFC551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Monster Die Effect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65B2728-432F-4F93-A4C1-E6951E743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2" y="1825625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991942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8DB1C-2207-4964-98B1-2A49A137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Gravity &amp; Movement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A28E00B-CA50-4692-9BC8-7401618E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2" y="1825625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2797647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E5E27-BC43-4893-8215-6E6021B7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Spawner</a:t>
            </a:r>
            <a:r>
              <a:rPr lang="en-US" altLang="ko-KR" dirty="0"/>
              <a:t> Range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A22F34-12EE-48F9-94E1-83B3F90A6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611" y="1690688"/>
            <a:ext cx="9241011" cy="46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6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D956B-0018-4395-8AA3-0D9F68470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79" y="150521"/>
            <a:ext cx="10515600" cy="1325563"/>
          </a:xfrm>
        </p:spPr>
        <p:txBody>
          <a:bodyPr/>
          <a:lstStyle/>
          <a:p>
            <a:r>
              <a:rPr lang="ko-KR" altLang="en-US" dirty="0"/>
              <a:t>화면 잘라 출력하기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ED32AB9-832A-4759-911D-D17734468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58" y="1343608"/>
            <a:ext cx="10940443" cy="5047959"/>
          </a:xfrm>
        </p:spPr>
      </p:pic>
    </p:spTree>
    <p:extLst>
      <p:ext uri="{BB962C8B-B14F-4D97-AF65-F5344CB8AC3E}">
        <p14:creationId xmlns:p14="http://schemas.microsoft.com/office/powerpoint/2010/main" val="365639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1E8A2F-FCF1-4C3F-910D-C3210272F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06" y="1211068"/>
            <a:ext cx="9118938" cy="42075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842BF2-DCDB-495B-B450-B2B4CFC5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무한 스크롤 방식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684CBD1-998E-473C-A3B8-30FA55415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64" b="60155"/>
          <a:stretch/>
        </p:blipFill>
        <p:spPr>
          <a:xfrm>
            <a:off x="118012" y="4219223"/>
            <a:ext cx="4633788" cy="2136835"/>
          </a:xfrm>
        </p:spPr>
      </p:pic>
    </p:spTree>
    <p:extLst>
      <p:ext uri="{BB962C8B-B14F-4D97-AF65-F5344CB8AC3E}">
        <p14:creationId xmlns:p14="http://schemas.microsoft.com/office/powerpoint/2010/main" val="1339631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EF9B5-DBBE-4803-A44E-C2B1A9A2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무한 스크롤 방식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89CA110-9BB1-4583-AD4F-240C9C3BB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2" y="1798992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417735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FB2F8-4659-456D-B5AC-2ABDABBB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툴 프레임 추가 기능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30ED6DA-6EB8-493B-81DB-82256B59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25" y="1825625"/>
            <a:ext cx="8877949" cy="4351338"/>
          </a:xfrm>
        </p:spPr>
      </p:pic>
    </p:spTree>
    <p:extLst>
      <p:ext uri="{BB962C8B-B14F-4D97-AF65-F5344CB8AC3E}">
        <p14:creationId xmlns:p14="http://schemas.microsoft.com/office/powerpoint/2010/main" val="139709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A2979-8D16-46BF-839B-197D524D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스크롤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8FFACD-0734-4EF6-8735-B031C7CAE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2" y="1825625"/>
            <a:ext cx="9430656" cy="4351338"/>
          </a:xfrm>
        </p:spPr>
      </p:pic>
    </p:spTree>
    <p:extLst>
      <p:ext uri="{BB962C8B-B14F-4D97-AF65-F5344CB8AC3E}">
        <p14:creationId xmlns:p14="http://schemas.microsoft.com/office/powerpoint/2010/main" val="31227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4AB49-1FAD-4846-8280-4B8B4DB9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63B7EA-9F3E-434A-A19C-CF0AA0F8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6" y="3319378"/>
            <a:ext cx="3514725" cy="30861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2803A6-2ACA-4B51-8123-ABD25ACED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49" y="-109622"/>
            <a:ext cx="4547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72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143</Words>
  <Application>Microsoft Office PowerPoint</Application>
  <PresentationFormat>와이드스크린</PresentationFormat>
  <Paragraphs>42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커비 모작 그림</vt:lpstr>
      <vt:lpstr>PowerPoint 프레젠테이션</vt:lpstr>
      <vt:lpstr>PowerPoint 프레젠테이션</vt:lpstr>
      <vt:lpstr>화면 잘라 출력하기</vt:lpstr>
      <vt:lpstr>무한 스크롤 방식 1</vt:lpstr>
      <vt:lpstr>무한 스크롤 방식 2</vt:lpstr>
      <vt:lpstr>애니메이션 툴 프레임 추가 기능</vt:lpstr>
      <vt:lpstr>카메라 스크롤</vt:lpstr>
      <vt:lpstr>PowerPoint 프레젠테이션</vt:lpstr>
      <vt:lpstr>PowerPoint 프레젠테이션</vt:lpstr>
      <vt:lpstr>DDD Collision</vt:lpstr>
      <vt:lpstr>Frame Limit</vt:lpstr>
      <vt:lpstr>일차방정식</vt:lpstr>
      <vt:lpstr>LineToRect Collision 1</vt:lpstr>
      <vt:lpstr>LineToRect Collision2</vt:lpstr>
      <vt:lpstr>LineToRect Collision 3</vt:lpstr>
      <vt:lpstr>LineToRect Collision 4</vt:lpstr>
      <vt:lpstr>LineToRect Exception</vt:lpstr>
      <vt:lpstr>이미지의 중심에 대한 Y축 대칭변환</vt:lpstr>
      <vt:lpstr>Ref Counter Error</vt:lpstr>
      <vt:lpstr>Monster Loop</vt:lpstr>
      <vt:lpstr>Scene Change</vt:lpstr>
      <vt:lpstr>Camera Sway</vt:lpstr>
      <vt:lpstr>Kirby Attack</vt:lpstr>
      <vt:lpstr>Kirby Attack(Suck, Exception)</vt:lpstr>
      <vt:lpstr>Spawner</vt:lpstr>
      <vt:lpstr>Resource Error (Ref)</vt:lpstr>
      <vt:lpstr>Alpha Blending</vt:lpstr>
      <vt:lpstr>Map Tool Drag</vt:lpstr>
      <vt:lpstr>Jump Star / Move Star</vt:lpstr>
      <vt:lpstr>Jump Star</vt:lpstr>
      <vt:lpstr>Overlap Collision / Offset</vt:lpstr>
      <vt:lpstr>Monster Die Effect</vt:lpstr>
      <vt:lpstr>Gravity &amp; Movement</vt:lpstr>
      <vt:lpstr>Spawner Range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커비 모작 그림</dc:title>
  <dc:creator>유민 김</dc:creator>
  <cp:lastModifiedBy>김 유민</cp:lastModifiedBy>
  <cp:revision>15</cp:revision>
  <dcterms:created xsi:type="dcterms:W3CDTF">2019-07-27T13:45:16Z</dcterms:created>
  <dcterms:modified xsi:type="dcterms:W3CDTF">2019-09-07T11:56:55Z</dcterms:modified>
</cp:coreProperties>
</file>